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  <p:sldId id="257" r:id="rId3"/>
    <p:sldId id="284" r:id="rId4"/>
    <p:sldId id="285" r:id="rId5"/>
    <p:sldId id="286" r:id="rId6"/>
    <p:sldId id="287" r:id="rId7"/>
    <p:sldId id="288" r:id="rId8"/>
    <p:sldId id="289" r:id="rId9"/>
    <p:sldId id="314" r:id="rId10"/>
    <p:sldId id="290" r:id="rId11"/>
    <p:sldId id="291" r:id="rId12"/>
    <p:sldId id="292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85" d="100"/>
          <a:sy n="85" d="100"/>
        </p:scale>
        <p:origin x="77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3757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135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167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916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774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682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643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55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592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E76FA5B-1367-4651-9279-D5DF653AC7F2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035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475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E76FA5B-1367-4651-9279-D5DF653AC7F2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131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wcupa.edu/~zjiang/RDB_table.htm" TargetMode="External"/><Relationship Id="rId2" Type="http://schemas.openxmlformats.org/officeDocument/2006/relationships/hyperlink" Target="https://opentextbc.ca/dbdesign01/chapter/chapter-7-the-relational-data-model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wcupa.edu/~zjiang/RDB_table.htm" TargetMode="External"/><Relationship Id="rId2" Type="http://schemas.openxmlformats.org/officeDocument/2006/relationships/hyperlink" Target="https://www.1keydata.com/database-normalization/first-normal-form-1nf.php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1keydata.com/database-normalization/first-normal-form-1nf.php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ITEC 3200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Introduction to Databases </a:t>
            </a:r>
          </a:p>
        </p:txBody>
      </p:sp>
    </p:spTree>
    <p:extLst>
      <p:ext uri="{BB962C8B-B14F-4D97-AF65-F5344CB8AC3E}">
        <p14:creationId xmlns:p14="http://schemas.microsoft.com/office/powerpoint/2010/main" val="1314961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Representing Relations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800" dirty="0"/>
              <a:t>RELATION_NAME(Column01, Column02,…</a:t>
            </a:r>
            <a:r>
              <a:rPr lang="en-US" sz="2800" dirty="0" err="1"/>
              <a:t>LastColumn</a:t>
            </a:r>
            <a:r>
              <a:rPr lang="en-US" sz="2800" dirty="0"/>
              <a:t>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/>
              <a:t>Relation/Table name in all capital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/>
              <a:t>Name is singular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/>
              <a:t>Column names with initial capital letter followed by lowercase letters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1633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CUSTOMER(CustomerID, CustomerFirstName, CustomerLastName, CustomerTel, CusomerEmail)</a:t>
            </a:r>
          </a:p>
          <a:p>
            <a:endParaRPr lang="en-US"/>
          </a:p>
          <a:p>
            <a:r>
              <a:rPr lang="en-US"/>
              <a:t>ACCOUNT(AccountNumber, AccountType, AccountStartDate, AccountBalance)</a:t>
            </a:r>
          </a:p>
        </p:txBody>
      </p:sp>
    </p:spTree>
    <p:extLst>
      <p:ext uri="{BB962C8B-B14F-4D97-AF65-F5344CB8AC3E}">
        <p14:creationId xmlns:p14="http://schemas.microsoft.com/office/powerpoint/2010/main" val="512576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Database Schema- Layout of the tables, fields and relationships 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3213" y="2609850"/>
            <a:ext cx="9105900" cy="249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968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 Covered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1800" dirty="0"/>
              <a:t>Characteristics of Relational databases</a:t>
            </a:r>
          </a:p>
          <a:p>
            <a:pPr marL="0" indent="0">
              <a:buNone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96928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Resources to read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Chapter 7- The relational data model</a:t>
            </a:r>
          </a:p>
          <a:p>
            <a:r>
              <a:rPr lang="en-US" dirty="0">
                <a:hlinkClick r:id="rId2"/>
              </a:rPr>
              <a:t>https://opentextbc.ca/dbdesign01/chapter/chapter-7-the-relational-data-model/</a:t>
            </a:r>
            <a:endParaRPr lang="en-US" b="1" dirty="0"/>
          </a:p>
          <a:p>
            <a:endParaRPr lang="en-US" dirty="0"/>
          </a:p>
          <a:p>
            <a:r>
              <a:rPr lang="en-US" dirty="0"/>
              <a:t> </a:t>
            </a:r>
            <a:r>
              <a:rPr lang="en-US" dirty="0">
                <a:hlinkClick r:id="rId3"/>
              </a:rPr>
              <a:t>https://www.cs.wcupa.edu/~zjiang/RDB_table.htm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197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Entity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Object in the real word with an independent existence that can be differentiated from other objects</a:t>
            </a:r>
          </a:p>
          <a:p>
            <a:r>
              <a:rPr lang="en-US"/>
              <a:t>An object with physical existence- lecturer, student, car</a:t>
            </a:r>
          </a:p>
          <a:p>
            <a:r>
              <a:rPr lang="en-US"/>
              <a:t>An object with conceptual existence- course, a job, a position </a:t>
            </a:r>
          </a:p>
        </p:txBody>
      </p:sp>
    </p:spTree>
    <p:extLst>
      <p:ext uri="{BB962C8B-B14F-4D97-AF65-F5344CB8AC3E}">
        <p14:creationId xmlns:p14="http://schemas.microsoft.com/office/powerpoint/2010/main" val="3195857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Characteristics of a relational table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Values are Atomic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/>
              <a:t>Contains only one value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/>
              <a:t>There are no repeating groups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/>
              <a:t>Reference:</a:t>
            </a:r>
            <a:r>
              <a:rPr lang="en-US" dirty="0">
                <a:hlinkClick r:id="rId2"/>
              </a:rPr>
              <a:t> https://www.1keydata.com/database-normalization/first-normal-form-1nf.php</a:t>
            </a: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Column values are of the same kind –same data type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Each Row is unique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The sequence of columns is insignificant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The sequence of rows is insignificant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Each Column has a unique name </a:t>
            </a:r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  <a:p>
            <a:pPr marL="0" indent="0">
              <a:buNone/>
            </a:pPr>
            <a:r>
              <a:rPr lang="en-US" dirty="0"/>
              <a:t>Reference Read More : </a:t>
            </a:r>
            <a:r>
              <a:rPr lang="en-US" dirty="0">
                <a:hlinkClick r:id="rId3"/>
              </a:rPr>
              <a:t>https://www.cs.wcupa.edu/~zjiang/RDB_table.htm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96862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An example of a relational table- The characteristics of relational tables that we discussed applies here 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76394" y="2303930"/>
            <a:ext cx="6029325" cy="131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422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This would not qualify as a relational table- Why?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6963" y="2703847"/>
            <a:ext cx="10058400" cy="2307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8354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Is this a relation- why or why not?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6963" y="2658440"/>
            <a:ext cx="10058400" cy="2398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1764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Is this a relation, why or why not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92400" y="1971675"/>
            <a:ext cx="6867525" cy="37719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03293" y="5608558"/>
            <a:ext cx="9354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Reference: </a:t>
            </a:r>
            <a:r>
              <a:rPr lang="en-US">
                <a:hlinkClick r:id="rId3"/>
              </a:rPr>
              <a:t>https://www.1keydata.com/database-normalization/first-normal-form-1nf.php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786139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5991</TotalTime>
  <Words>299</Words>
  <Application>Microsoft Office PowerPoint</Application>
  <PresentationFormat>Widescreen</PresentationFormat>
  <Paragraphs>47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Calibri</vt:lpstr>
      <vt:lpstr>Calibri Light</vt:lpstr>
      <vt:lpstr>Wingdings</vt:lpstr>
      <vt:lpstr>Retrospect</vt:lpstr>
      <vt:lpstr>ITEC 3200</vt:lpstr>
      <vt:lpstr>Topic Covered </vt:lpstr>
      <vt:lpstr>Resources to read </vt:lpstr>
      <vt:lpstr>Entity </vt:lpstr>
      <vt:lpstr>Characteristics of a relational table </vt:lpstr>
      <vt:lpstr>An example of a relational table- The characteristics of relational tables that we discussed applies here  </vt:lpstr>
      <vt:lpstr>This would not qualify as a relational table- Why?</vt:lpstr>
      <vt:lpstr>Is this a relation- why or why not? </vt:lpstr>
      <vt:lpstr>Is this a relation, why or why not</vt:lpstr>
      <vt:lpstr>Representing Relations </vt:lpstr>
      <vt:lpstr>Example </vt:lpstr>
      <vt:lpstr>Database Schema- Layout of the tables, fields and relationships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ITEC 3200</dc:title>
  <dc:creator>Sherly Abraham</dc:creator>
  <cp:lastModifiedBy>Sherly Abraham</cp:lastModifiedBy>
  <cp:revision>132</cp:revision>
  <dcterms:created xsi:type="dcterms:W3CDTF">2019-08-15T15:00:50Z</dcterms:created>
  <dcterms:modified xsi:type="dcterms:W3CDTF">2020-07-29T19:26:26Z</dcterms:modified>
</cp:coreProperties>
</file>